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61" r:id="rId2"/>
    <p:sldId id="262" r:id="rId3"/>
    <p:sldId id="263" r:id="rId4"/>
    <p:sldId id="264" r:id="rId5"/>
    <p:sldId id="265" r:id="rId6"/>
    <p:sldId id="266" r:id="rId7"/>
    <p:sldId id="267" r:id="rId8"/>
    <p:sldId id="268" r:id="rId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87" autoAdjust="0"/>
    <p:restoredTop sz="94660"/>
  </p:normalViewPr>
  <p:slideViewPr>
    <p:cSldViewPr snapToGrid="0">
      <p:cViewPr varScale="1">
        <p:scale>
          <a:sx n="108" d="100"/>
          <a:sy n="108" d="100"/>
        </p:scale>
        <p:origin x="654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Fabiola Elena Labrin Martinez" userId="845e8c0c-cbda-43ad-9d08-51498175a5bd" providerId="ADAL" clId="{C8DAD411-986A-496D-98A8-4F37355F90B4}"/>
    <pc:docChg chg="delSld">
      <pc:chgData name="Fabiola Elena Labrin Martinez" userId="845e8c0c-cbda-43ad-9d08-51498175a5bd" providerId="ADAL" clId="{C8DAD411-986A-496D-98A8-4F37355F90B4}" dt="2025-06-03T01:40:38.834" v="0" actId="47"/>
      <pc:docMkLst>
        <pc:docMk/>
      </pc:docMkLst>
      <pc:sldChg chg="del">
        <pc:chgData name="Fabiola Elena Labrin Martinez" userId="845e8c0c-cbda-43ad-9d08-51498175a5bd" providerId="ADAL" clId="{C8DAD411-986A-496D-98A8-4F37355F90B4}" dt="2025-06-03T01:40:38.834" v="0" actId="47"/>
        <pc:sldMkLst>
          <pc:docMk/>
          <pc:sldMk cId="432633174" sldId="269"/>
        </pc:sldMkLst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6/2/2025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n panorámic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6/2/2025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6/2/2025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6/2/2025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6/2/2025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r la 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6/2/2025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dadero o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6/2/2025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6/2/2025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6/2/2025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47F38-B617-4D2F-AE0A-013F0C4D2C57}" type="datetimeFigureOut">
              <a:rPr lang="en-US" dirty="0"/>
              <a:t>6/2/2025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799C9-84D9-46D2-A11E-BCF8A720529D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6/2/2025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dirty="0"/>
              <a:t>6/2/2025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6/2/2025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6/2/2025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6/2/2025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6/2/2025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6/2/2025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6/2/2025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8" r:id="rId2"/>
    <p:sldLayoutId id="2147483651" r:id="rId3"/>
    <p:sldLayoutId id="2147483669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B380CFE-B623-5E48-85E2-DF0049F1FF2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EA0ECB48-73FF-003B-3623-F101F66492B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56730" y="1166497"/>
            <a:ext cx="8878539" cy="45250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486572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73FB4BD-9F23-8466-FBC5-78EA192DE33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18C8B180-E013-81DC-FD0C-3265C0C7BCF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0099" y="1061707"/>
            <a:ext cx="8611802" cy="47345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540608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A9C96BE-654A-BADB-9B11-76D6E508607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FE89F4E8-7D23-231E-EED5-48FB10C4C70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32888" y="1137918"/>
            <a:ext cx="9126224" cy="45821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780903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6DFCF66-D48F-6822-455D-2A396AA700A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ED6FAFC5-CA48-F48A-022E-7108729260D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85547" y="1199839"/>
            <a:ext cx="7020905" cy="44583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842013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5233A12-F780-3D21-D272-E622AB15E03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5A4550A2-977D-6E52-A419-420A2F7A8B0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85283" y="1204602"/>
            <a:ext cx="9021434" cy="44487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369837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93BDF0B-3034-8BED-1E75-F294E36852C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74366A72-8C0C-E26F-D7A4-18058EC6905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61467" y="1133154"/>
            <a:ext cx="9069066" cy="45916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348337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277EF72-4E4C-C98C-2C07-19BB7CE632E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345F05EA-5D3E-9D9E-F432-46D9B6D883B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90125" y="1147444"/>
            <a:ext cx="8411749" cy="45631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898398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6593030-D50B-538D-40C6-010F626F002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AAAA19CE-3480-01A9-7C49-9FE613E9007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94941" y="1085523"/>
            <a:ext cx="8002117" cy="46869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29522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ánico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40</TotalTime>
  <Words>0</Words>
  <Application>Microsoft Office PowerPoint</Application>
  <PresentationFormat>Panorámica</PresentationFormat>
  <Paragraphs>0</Paragraphs>
  <Slides>8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2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8</vt:i4>
      </vt:variant>
    </vt:vector>
  </HeadingPairs>
  <TitlesOfParts>
    <vt:vector size="11" baseType="lpstr">
      <vt:lpstr>Arial</vt:lpstr>
      <vt:lpstr>Garamond</vt:lpstr>
      <vt:lpstr>Orgánico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Fabiola Elena Labrin Martinez</dc:creator>
  <cp:lastModifiedBy>Fabiola Elena Labrin Martinez</cp:lastModifiedBy>
  <cp:revision>1</cp:revision>
  <dcterms:created xsi:type="dcterms:W3CDTF">2025-06-03T00:24:28Z</dcterms:created>
  <dcterms:modified xsi:type="dcterms:W3CDTF">2025-06-03T01:40:41Z</dcterms:modified>
</cp:coreProperties>
</file>