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62" r:id="rId3"/>
    <p:sldId id="257" r:id="rId4"/>
    <p:sldId id="256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B9D2D6F-7151-0329-A9A0-BF666C806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666" y="736847"/>
            <a:ext cx="8677813" cy="443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72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785394-B461-46A2-7C7E-D126D5117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117" y="994299"/>
            <a:ext cx="7356756" cy="441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5762EA6-28E5-3C46-7D0A-477100539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873" y="727969"/>
            <a:ext cx="8858860" cy="4726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03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2CF3E0B-7568-3A51-9933-F7E295355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969" y="1482570"/>
            <a:ext cx="9723586" cy="332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18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16AC8-0323-11E6-9780-89BF9D34E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E829096-60E1-DDFE-4D55-052DF3ED2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706" y="894347"/>
            <a:ext cx="8138678" cy="420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64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15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Elena Labrin Martinez</dc:creator>
  <cp:lastModifiedBy>Fabiola Elena Labrin Martinez</cp:lastModifiedBy>
  <cp:revision>1</cp:revision>
  <dcterms:created xsi:type="dcterms:W3CDTF">2025-06-03T01:20:33Z</dcterms:created>
  <dcterms:modified xsi:type="dcterms:W3CDTF">2025-06-03T01:35:49Z</dcterms:modified>
</cp:coreProperties>
</file>