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F99CC-58EB-1E8E-8456-BF1451DB8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598FB8-DF74-3DA0-FA01-1A152B961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8B96CF-9117-628C-8BBA-1F089D49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FD3242-77BC-09AD-871F-3C9FF571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64FA11-5F09-B53C-CEA4-0EBA7A3E2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0138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0F4CA-3C30-8565-7DC5-FE5A3EE6F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DF481D-023A-E579-2C10-9CA34E0E0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13EBF5-00EC-FED0-2633-81E62BA3E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F93963-5375-9E10-B7A5-0221FB15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3B3A43-77D7-5AC8-551E-AFCFC0268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1304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C9D5A1-393F-57E6-3C66-5A9B6D661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9B8F73-7333-CFC1-9FEC-65D632FFB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33189-8D10-1A7E-15B4-EAE7307A2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EF39DA-8190-33D9-D341-C8D0A5D7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997264-A016-C256-84AD-E691ED14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52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5A6A70-75E3-4028-3E01-1AF7368E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DC95EC-E0F4-199C-EED0-5CB6AC88C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F8B229-786B-5098-8AC3-AC087715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DCBBB7-E8AA-328F-44EB-3CAF98F0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B7BB5E-0BD6-3783-3BE9-3521AFC5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98778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C629C-6C34-E11F-AC93-E368C239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D10581-D1C2-985B-0774-5D478AB76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255A-6944-8829-AEFD-55F54B51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23578-50C3-26D7-42F1-28A56001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D07479-5178-0524-19A0-EF0B5DA28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7285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649C6-B837-6B93-C1D4-2C6F96B9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61030E-2862-0878-DB55-138BCEDEC1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FE349D-BB37-4440-20E9-4F5C4AE66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D8F0FA-0C69-8137-7645-71FE075BC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B0EF39-5AAE-8AD0-D0E9-734439ED6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2C8439-B942-DB31-B773-6361DF2D9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934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1601D-AFA7-DF7F-9A23-E4F7CBB81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7C052E-9777-D621-6B43-71C6819E4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A754FC-758E-A877-E9AF-CF3E0CF53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CC0DC7-125F-E1F9-2C9D-0F2C0F287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A017BE-0399-6D9C-DA96-FC81485AEB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FBEBBB-1F27-F8FF-1719-0DAD977B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5A9B4D4-78FE-A2D7-6647-8068EDA9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8F6970-D786-5FDB-32E6-B1DE7464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139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19B7A-568F-3AC0-72ED-27FB243C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849535-5BFC-157F-849C-19D7E4730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FC58BF-627D-21DE-A8C9-24DB927F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C4937C-8400-CB27-1626-9578AE53F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009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F88206A-EADD-E1F3-2846-4D561981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716896-D2B9-E6CF-A3A8-81484CB93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CE0F32-8931-B6A7-F421-FBCE1A4C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120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A42D00-A3D3-1FA9-1126-4BA68F18C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420D52-D8BB-22AD-9F20-26227A5C5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E5D849-E52D-A280-74B0-83722A721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5E86FB-763A-A6B9-C33E-A8EFB165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15DCCA-B61F-6B48-E19B-E014A60B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3CA4CF-245A-7497-F607-60B73076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4206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A4951-6A12-AD23-AC55-135BB3160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DEE67A4-9C7E-DF5C-A612-E07CBF607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A03E7C-C246-AC2B-E05B-D227CCB0E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22BF64-D26F-5546-EF55-B5C9D19B0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7DCCF7-D683-57F9-3F55-02D9CDA24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A4AE51-48BA-13B8-B796-BBAC78420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283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DF235F-D9A0-D9AD-8B26-F063BD12E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7A206E-CAEE-AF97-0CBD-AB4A3AF60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0D53C9-7675-A012-E42E-871C736FA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A5A71-EFF2-4DF1-A0B7-23A3571BDB03}" type="datetimeFigureOut">
              <a:rPr lang="es-PE" smtClean="0"/>
              <a:t>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E42FAE-7055-02E8-4EED-300649CD0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E7F4DC-84A3-83D2-282C-9C5AA44AB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0DF30-B020-470C-875B-8EF4DD653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001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FCA0619-BB28-EDF0-B5D5-7CA605E3B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781"/>
            <a:ext cx="12192000" cy="680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4524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Elena Labrin Martinez</dc:creator>
  <cp:lastModifiedBy>Fabiola Elena Labrin Martinez</cp:lastModifiedBy>
  <cp:revision>1</cp:revision>
  <dcterms:created xsi:type="dcterms:W3CDTF">2025-06-02T23:50:54Z</dcterms:created>
  <dcterms:modified xsi:type="dcterms:W3CDTF">2025-06-02T23:51:46Z</dcterms:modified>
</cp:coreProperties>
</file>